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242338" cy="51206400"/>
  <p:notesSz cx="6858000" cy="9144000"/>
  <p:defaultTextStyle>
    <a:defPPr>
      <a:defRPr lang="zh-CN"/>
    </a:defPPr>
    <a:lvl1pPr marL="0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49399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098798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48197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197596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46995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296394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345793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395192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128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6489"/>
    <a:srgbClr val="004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44" autoAdjust="0"/>
  </p:normalViewPr>
  <p:slideViewPr>
    <p:cSldViewPr>
      <p:cViewPr>
        <p:scale>
          <a:sx n="33" d="100"/>
          <a:sy n="33" d="100"/>
        </p:scale>
        <p:origin x="-1170" y="7758"/>
      </p:cViewPr>
      <p:guideLst>
        <p:guide orient="horz" pos="16128"/>
        <p:guide pos="66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FB72D-307F-4901-8592-ADD79733337A}" type="datetimeFigureOut">
              <a:rPr lang="zh-CN" altLang="en-US" smtClean="0"/>
              <a:t>2017/8/14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717800" y="685800"/>
            <a:ext cx="1422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B2422-7D65-4379-A1BF-7931E811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497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717800" y="685800"/>
            <a:ext cx="1422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B2422-7D65-4379-A1BF-7931E8116CB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233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93176" y="15907179"/>
            <a:ext cx="18055987" cy="1097618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186351" y="29016960"/>
            <a:ext cx="14869637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49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98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48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97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46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296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345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395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400694" y="2050635"/>
            <a:ext cx="4779527" cy="4369138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2117" y="2050635"/>
            <a:ext cx="13984540" cy="4369138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77999" y="32904857"/>
            <a:ext cx="18055987" cy="10170160"/>
          </a:xfrm>
        </p:spPr>
        <p:txBody>
          <a:bodyPr anchor="t"/>
          <a:lstStyle>
            <a:lvl1pPr algn="l">
              <a:defRPr sz="179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77999" y="21703461"/>
            <a:ext cx="18055987" cy="11201396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49399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098798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48197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19759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4699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29639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34579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39519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2118" y="11948166"/>
            <a:ext cx="9382032" cy="3379385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798189" y="11948166"/>
            <a:ext cx="9382032" cy="3379385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2117" y="11462177"/>
            <a:ext cx="9385723" cy="4776890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49399" indent="0">
              <a:buNone/>
              <a:defRPr sz="9000" b="1"/>
            </a:lvl2pPr>
            <a:lvl3pPr marL="4098798" indent="0">
              <a:buNone/>
              <a:defRPr sz="8100" b="1"/>
            </a:lvl3pPr>
            <a:lvl4pPr marL="6148197" indent="0">
              <a:buNone/>
              <a:defRPr sz="7200" b="1"/>
            </a:lvl4pPr>
            <a:lvl5pPr marL="8197596" indent="0">
              <a:buNone/>
              <a:defRPr sz="7200" b="1"/>
            </a:lvl5pPr>
            <a:lvl6pPr marL="10246995" indent="0">
              <a:buNone/>
              <a:defRPr sz="7200" b="1"/>
            </a:lvl6pPr>
            <a:lvl7pPr marL="12296394" indent="0">
              <a:buNone/>
              <a:defRPr sz="7200" b="1"/>
            </a:lvl7pPr>
            <a:lvl8pPr marL="14345793" indent="0">
              <a:buNone/>
              <a:defRPr sz="7200" b="1"/>
            </a:lvl8pPr>
            <a:lvl9pPr marL="16395192" indent="0">
              <a:buNone/>
              <a:defRPr sz="7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62117" y="16239067"/>
            <a:ext cx="9385723" cy="29502950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790816" y="11462177"/>
            <a:ext cx="9389408" cy="4776890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49399" indent="0">
              <a:buNone/>
              <a:defRPr sz="9000" b="1"/>
            </a:lvl2pPr>
            <a:lvl3pPr marL="4098798" indent="0">
              <a:buNone/>
              <a:defRPr sz="8100" b="1"/>
            </a:lvl3pPr>
            <a:lvl4pPr marL="6148197" indent="0">
              <a:buNone/>
              <a:defRPr sz="7200" b="1"/>
            </a:lvl4pPr>
            <a:lvl5pPr marL="8197596" indent="0">
              <a:buNone/>
              <a:defRPr sz="7200" b="1"/>
            </a:lvl5pPr>
            <a:lvl6pPr marL="10246995" indent="0">
              <a:buNone/>
              <a:defRPr sz="7200" b="1"/>
            </a:lvl6pPr>
            <a:lvl7pPr marL="12296394" indent="0">
              <a:buNone/>
              <a:defRPr sz="7200" b="1"/>
            </a:lvl7pPr>
            <a:lvl8pPr marL="14345793" indent="0">
              <a:buNone/>
              <a:defRPr sz="7200" b="1"/>
            </a:lvl8pPr>
            <a:lvl9pPr marL="16395192" indent="0">
              <a:buNone/>
              <a:defRPr sz="7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790816" y="16239067"/>
            <a:ext cx="9389408" cy="29502950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2120" y="2038773"/>
            <a:ext cx="6988582" cy="8676640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05165" y="2038777"/>
            <a:ext cx="11875057" cy="43703244"/>
          </a:xfrm>
        </p:spPr>
        <p:txBody>
          <a:bodyPr/>
          <a:lstStyle>
            <a:lvl1pPr>
              <a:defRPr sz="143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62120" y="10715417"/>
            <a:ext cx="6988582" cy="35026604"/>
          </a:xfrm>
        </p:spPr>
        <p:txBody>
          <a:bodyPr/>
          <a:lstStyle>
            <a:lvl1pPr marL="0" indent="0">
              <a:buNone/>
              <a:defRPr sz="6300"/>
            </a:lvl1pPr>
            <a:lvl2pPr marL="2049399" indent="0">
              <a:buNone/>
              <a:defRPr sz="5400"/>
            </a:lvl2pPr>
            <a:lvl3pPr marL="4098798" indent="0">
              <a:buNone/>
              <a:defRPr sz="4500"/>
            </a:lvl3pPr>
            <a:lvl4pPr marL="6148197" indent="0">
              <a:buNone/>
              <a:defRPr sz="4000"/>
            </a:lvl4pPr>
            <a:lvl5pPr marL="8197596" indent="0">
              <a:buNone/>
              <a:defRPr sz="4000"/>
            </a:lvl5pPr>
            <a:lvl6pPr marL="10246995" indent="0">
              <a:buNone/>
              <a:defRPr sz="4000"/>
            </a:lvl6pPr>
            <a:lvl7pPr marL="12296394" indent="0">
              <a:buNone/>
              <a:defRPr sz="4000"/>
            </a:lvl7pPr>
            <a:lvl8pPr marL="14345793" indent="0">
              <a:buNone/>
              <a:defRPr sz="4000"/>
            </a:lvl8pPr>
            <a:lvl9pPr marL="16395192" indent="0">
              <a:buNone/>
              <a:defRPr sz="4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63647" y="35844480"/>
            <a:ext cx="12745403" cy="423164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163647" y="4575387"/>
            <a:ext cx="12745403" cy="30723840"/>
          </a:xfrm>
        </p:spPr>
        <p:txBody>
          <a:bodyPr/>
          <a:lstStyle>
            <a:lvl1pPr marL="0" indent="0">
              <a:buNone/>
              <a:defRPr sz="14300"/>
            </a:lvl1pPr>
            <a:lvl2pPr marL="2049399" indent="0">
              <a:buNone/>
              <a:defRPr sz="12600"/>
            </a:lvl2pPr>
            <a:lvl3pPr marL="4098798" indent="0">
              <a:buNone/>
              <a:defRPr sz="10800"/>
            </a:lvl3pPr>
            <a:lvl4pPr marL="6148197" indent="0">
              <a:buNone/>
              <a:defRPr sz="9000"/>
            </a:lvl4pPr>
            <a:lvl5pPr marL="8197596" indent="0">
              <a:buNone/>
              <a:defRPr sz="9000"/>
            </a:lvl5pPr>
            <a:lvl6pPr marL="10246995" indent="0">
              <a:buNone/>
              <a:defRPr sz="9000"/>
            </a:lvl6pPr>
            <a:lvl7pPr marL="12296394" indent="0">
              <a:buNone/>
              <a:defRPr sz="9000"/>
            </a:lvl7pPr>
            <a:lvl8pPr marL="14345793" indent="0">
              <a:buNone/>
              <a:defRPr sz="9000"/>
            </a:lvl8pPr>
            <a:lvl9pPr marL="16395192" indent="0">
              <a:buNone/>
              <a:defRPr sz="9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163647" y="40076124"/>
            <a:ext cx="12745403" cy="6009636"/>
          </a:xfrm>
        </p:spPr>
        <p:txBody>
          <a:bodyPr/>
          <a:lstStyle>
            <a:lvl1pPr marL="0" indent="0">
              <a:buNone/>
              <a:defRPr sz="6300"/>
            </a:lvl1pPr>
            <a:lvl2pPr marL="2049399" indent="0">
              <a:buNone/>
              <a:defRPr sz="5400"/>
            </a:lvl2pPr>
            <a:lvl3pPr marL="4098798" indent="0">
              <a:buNone/>
              <a:defRPr sz="4500"/>
            </a:lvl3pPr>
            <a:lvl4pPr marL="6148197" indent="0">
              <a:buNone/>
              <a:defRPr sz="4000"/>
            </a:lvl4pPr>
            <a:lvl5pPr marL="8197596" indent="0">
              <a:buNone/>
              <a:defRPr sz="4000"/>
            </a:lvl5pPr>
            <a:lvl6pPr marL="10246995" indent="0">
              <a:buNone/>
              <a:defRPr sz="4000"/>
            </a:lvl6pPr>
            <a:lvl7pPr marL="12296394" indent="0">
              <a:buNone/>
              <a:defRPr sz="4000"/>
            </a:lvl7pPr>
            <a:lvl8pPr marL="14345793" indent="0">
              <a:buNone/>
              <a:defRPr sz="4000"/>
            </a:lvl8pPr>
            <a:lvl9pPr marL="16395192" indent="0">
              <a:buNone/>
              <a:defRPr sz="4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62117" y="2050630"/>
            <a:ext cx="19118104" cy="8534400"/>
          </a:xfrm>
          <a:prstGeom prst="rect">
            <a:avLst/>
          </a:prstGeom>
        </p:spPr>
        <p:txBody>
          <a:bodyPr vert="horz" lIns="409880" tIns="204940" rIns="409880" bIns="20494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2117" y="11948166"/>
            <a:ext cx="19118104" cy="33793857"/>
          </a:xfrm>
          <a:prstGeom prst="rect">
            <a:avLst/>
          </a:prstGeom>
        </p:spPr>
        <p:txBody>
          <a:bodyPr vert="horz" lIns="409880" tIns="204940" rIns="409880" bIns="20494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62118" y="47460752"/>
            <a:ext cx="4956546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257801" y="47460752"/>
            <a:ext cx="6726740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223675" y="47460752"/>
            <a:ext cx="4956546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98798" rtl="0" eaLnBrk="1" latinLnBrk="0" hangingPunct="1">
        <a:spcBef>
          <a:spcPct val="0"/>
        </a:spcBef>
        <a:buNone/>
        <a:defRPr sz="1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37049" indent="-1537049" algn="l" defTabSz="4098798" rtl="0" eaLnBrk="1" latinLnBrk="0" hangingPunct="1">
        <a:spcBef>
          <a:spcPct val="20000"/>
        </a:spcBef>
        <a:buFont typeface="Arial" pitchFamily="34" charset="0"/>
        <a:buChar char="•"/>
        <a:defRPr sz="14300" kern="1200">
          <a:solidFill>
            <a:schemeClr val="tx1"/>
          </a:solidFill>
          <a:latin typeface="+mn-lt"/>
          <a:ea typeface="+mn-ea"/>
          <a:cs typeface="+mn-cs"/>
        </a:defRPr>
      </a:lvl1pPr>
      <a:lvl2pPr marL="3330273" indent="-1280874" algn="l" defTabSz="4098798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23498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172897" indent="-1024700" algn="l" defTabSz="4098798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22296" indent="-1024700" algn="l" defTabSz="4098798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271695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21094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370493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19892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49399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098798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48197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197596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46995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296394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345793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395192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b_info@abbconf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87895" y="4144816"/>
            <a:ext cx="17073282" cy="2304256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减号 2"/>
          <p:cNvSpPr/>
          <p:nvPr/>
        </p:nvSpPr>
        <p:spPr>
          <a:xfrm>
            <a:off x="-3894227" y="6665096"/>
            <a:ext cx="28992629" cy="288032"/>
          </a:xfrm>
          <a:prstGeom prst="mathMinus">
            <a:avLst/>
          </a:prstGeom>
          <a:solidFill>
            <a:srgbClr val="4A6489"/>
          </a:solidFill>
          <a:ln>
            <a:solidFill>
              <a:srgbClr val="4A6489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633992" y="4123474"/>
            <a:ext cx="2983082" cy="23255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789358" y="4144816"/>
            <a:ext cx="3337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latin typeface="Palatino Linotype" pitchFamily="18" charset="0"/>
              </a:rPr>
              <a:t>Affiliation’s Logo</a:t>
            </a:r>
          </a:p>
          <a:p>
            <a:r>
              <a:rPr lang="en-US" altLang="zh-CN" sz="3600" dirty="0">
                <a:latin typeface="Palatino Linotype" pitchFamily="18" charset="0"/>
              </a:rPr>
              <a:t>Goes </a:t>
            </a:r>
            <a:r>
              <a:rPr lang="en-US" altLang="zh-CN" sz="3600" dirty="0" smtClean="0">
                <a:latin typeface="Palatino Linotype" pitchFamily="18" charset="0"/>
              </a:rPr>
              <a:t>here if any</a:t>
            </a:r>
            <a:endParaRPr lang="zh-CN" altLang="en-US" sz="3600" dirty="0">
              <a:latin typeface="Palatino Linotype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45153" y="7097144"/>
            <a:ext cx="10368000" cy="43965241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10693177" y="7097144"/>
            <a:ext cx="10368000" cy="43965240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dirty="0"/>
          </a:p>
        </p:txBody>
      </p:sp>
      <p:sp>
        <p:nvSpPr>
          <p:cNvPr id="19" name="AutoShape 2" descr="http://www.cpcmconf.org/images/logo.jpg"/>
          <p:cNvSpPr>
            <a:spLocks noChangeAspect="1" noChangeArrowheads="1"/>
          </p:cNvSpPr>
          <p:nvPr/>
        </p:nvSpPr>
        <p:spPr bwMode="auto">
          <a:xfrm>
            <a:off x="161026" y="-144463"/>
            <a:ext cx="31548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88165" y="4652935"/>
            <a:ext cx="1663014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latin typeface="Palatino Linotype" pitchFamily="18" charset="0"/>
              </a:rPr>
              <a:t>Author’s Name/s Goes Here, Author’s Name/s Goes Here</a:t>
            </a:r>
            <a:endParaRPr lang="en-US" altLang="zh-CN" sz="4000" dirty="0">
              <a:latin typeface="Palatino Linotype" pitchFamily="18" charset="0"/>
            </a:endParaRPr>
          </a:p>
          <a:p>
            <a:pPr algn="ctr"/>
            <a:r>
              <a:rPr lang="en-US" altLang="zh-CN" sz="4400" dirty="0">
                <a:latin typeface="Palatino Linotype" pitchFamily="18" charset="0"/>
              </a:rPr>
              <a:t>Address/</a:t>
            </a:r>
            <a:r>
              <a:rPr lang="en-US" altLang="zh-CN" sz="4400" dirty="0" err="1">
                <a:latin typeface="Palatino Linotype" pitchFamily="18" charset="0"/>
              </a:rPr>
              <a:t>es</a:t>
            </a:r>
            <a:r>
              <a:rPr lang="en-US" altLang="zh-CN" sz="4400" dirty="0">
                <a:latin typeface="Palatino Linotype" pitchFamily="18" charset="0"/>
              </a:rPr>
              <a:t> </a:t>
            </a:r>
            <a:r>
              <a:rPr lang="en-US" altLang="zh-CN" sz="4400" dirty="0" smtClean="0">
                <a:latin typeface="Palatino Linotype" pitchFamily="18" charset="0"/>
              </a:rPr>
              <a:t>Go </a:t>
            </a:r>
            <a:r>
              <a:rPr lang="en-US" altLang="zh-CN" sz="4400" dirty="0">
                <a:latin typeface="Palatino Linotype" pitchFamily="18" charset="0"/>
              </a:rPr>
              <a:t>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6509" y="984009"/>
            <a:ext cx="2033552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dirty="0">
                <a:latin typeface="Palatino Linotype" pitchFamily="18" charset="0"/>
              </a:rPr>
              <a:t>Title Goes Here Title Goes Here Title Goes Here Title Goes Here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758" y="10386855"/>
            <a:ext cx="9794377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4000" dirty="0">
                <a:latin typeface="Palatino Linotype" pitchFamily="18" charset="0"/>
              </a:rPr>
              <a:t>The page size of this poster template is 59x142cm, portrait (vertical) format. Do not change this page size</a:t>
            </a:r>
            <a:r>
              <a:rPr lang="en-US" altLang="zh-CN" sz="4000" dirty="0">
                <a:latin typeface="Palatino Linotype" pitchFamily="18" charset="0"/>
              </a:rPr>
              <a:t>. </a:t>
            </a:r>
            <a:endParaRPr lang="en-AU" altLang="zh-CN" sz="4000" dirty="0">
              <a:latin typeface="Palatino Linotype" pitchFamily="18" charset="0"/>
            </a:endParaRPr>
          </a:p>
          <a:p>
            <a:endParaRPr lang="en-AU" altLang="zh-CN" sz="4000" dirty="0" smtClean="0">
              <a:latin typeface="Arial" charset="0"/>
              <a:ea typeface="宋体" pitchFamily="2" charset="-122"/>
            </a:endParaRPr>
          </a:p>
          <a:p>
            <a:endParaRPr lang="en-AU" altLang="zh-CN" sz="4000" dirty="0">
              <a:latin typeface="Arial" charset="0"/>
              <a:ea typeface="宋体" pitchFamily="2" charset="-122"/>
            </a:endParaRPr>
          </a:p>
          <a:p>
            <a:endParaRPr lang="en-AU" altLang="zh-CN" sz="4000" dirty="0" smtClean="0">
              <a:latin typeface="Arial" charset="0"/>
              <a:ea typeface="宋体" pitchFamily="2" charset="-122"/>
            </a:endParaRPr>
          </a:p>
          <a:p>
            <a:endParaRPr lang="en-AU" altLang="zh-CN" sz="4000" dirty="0">
              <a:latin typeface="Arial" charset="0"/>
              <a:ea typeface="宋体" pitchFamily="2" charset="-122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dirty="0">
                <a:latin typeface="Palatino Linotype" pitchFamily="18" charset="0"/>
              </a:rPr>
              <a:t>Use the “copy” and “paste” command to create the correct number of copies of the blue section headers.</a:t>
            </a:r>
          </a:p>
        </p:txBody>
      </p:sp>
      <p:sp>
        <p:nvSpPr>
          <p:cNvPr id="10" name="矩形 9"/>
          <p:cNvSpPr/>
          <p:nvPr/>
        </p:nvSpPr>
        <p:spPr>
          <a:xfrm>
            <a:off x="145153" y="7097144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12057" y="7202251"/>
            <a:ext cx="9201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 smtClean="0">
                <a:solidFill>
                  <a:srgbClr val="F8F8F8"/>
                </a:solidFill>
                <a:latin typeface="Palatino Linotype" pitchFamily="18" charset="0"/>
              </a:rPr>
              <a:t>Instruction</a:t>
            </a:r>
            <a:endParaRPr lang="zh-CN" altLang="en-US" sz="4800" dirty="0"/>
          </a:p>
        </p:txBody>
      </p:sp>
      <p:sp>
        <p:nvSpPr>
          <p:cNvPr id="23" name="矩形 22"/>
          <p:cNvSpPr/>
          <p:nvPr/>
        </p:nvSpPr>
        <p:spPr>
          <a:xfrm>
            <a:off x="145153" y="20346616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549193" y="20451724"/>
            <a:ext cx="5047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8F8F8"/>
                </a:solidFill>
                <a:latin typeface="Palatino Linotype" pitchFamily="18" charset="0"/>
              </a:rPr>
              <a:t>Style</a:t>
            </a:r>
            <a:endParaRPr lang="zh-CN" altLang="en-US" sz="6000" b="1" dirty="0">
              <a:solidFill>
                <a:srgbClr val="F8F8F8"/>
              </a:solidFill>
              <a:latin typeface="Palatino Linotype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3128" y="25713106"/>
            <a:ext cx="98874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 smtClean="0">
                <a:latin typeface="Palatino Linotype" pitchFamily="18" charset="0"/>
              </a:rPr>
              <a:t>Font: no </a:t>
            </a:r>
            <a:r>
              <a:rPr lang="en-US" altLang="zh-CN" sz="4000" dirty="0">
                <a:latin typeface="Palatino Linotype" pitchFamily="18" charset="0"/>
              </a:rPr>
              <a:t>specific </a:t>
            </a:r>
            <a:r>
              <a:rPr lang="en-US" altLang="zh-CN" sz="4000" dirty="0" smtClean="0">
                <a:latin typeface="Palatino Linotype" pitchFamily="18" charset="0"/>
              </a:rPr>
              <a:t>requirements</a:t>
            </a:r>
          </a:p>
          <a:p>
            <a:endParaRPr lang="en-US" altLang="zh-CN" sz="4000" dirty="0" smtClean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 smtClean="0">
                <a:latin typeface="Palatino Linotype" pitchFamily="18" charset="0"/>
              </a:rPr>
              <a:t>Font Size</a:t>
            </a:r>
            <a:r>
              <a:rPr lang="en-US" altLang="zh-CN" sz="4000" dirty="0">
                <a:latin typeface="Palatino Linotype" pitchFamily="18" charset="0"/>
              </a:rPr>
              <a:t>:  no specific </a:t>
            </a:r>
            <a:r>
              <a:rPr lang="en-US" altLang="zh-CN" sz="4000" dirty="0" smtClean="0">
                <a:latin typeface="Palatino Linotype" pitchFamily="18" charset="0"/>
              </a:rPr>
              <a:t>requirements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 smtClean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 smtClean="0">
                <a:latin typeface="Palatino Linotype" pitchFamily="18" charset="0"/>
              </a:rPr>
              <a:t>Keep </a:t>
            </a:r>
            <a:r>
              <a:rPr lang="en-US" altLang="zh-CN" sz="4000" dirty="0">
                <a:latin typeface="Palatino Linotype" pitchFamily="18" charset="0"/>
              </a:rPr>
              <a:t>body text left-aligned, do not justify </a:t>
            </a:r>
            <a:r>
              <a:rPr lang="en-US" altLang="zh-CN" sz="4000" dirty="0" smtClean="0">
                <a:latin typeface="Palatino Linotype" pitchFamily="18" charset="0"/>
              </a:rPr>
              <a:t>text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 smtClean="0">
              <a:latin typeface="Palatino Linotype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45153" y="35756328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2195159" y="35828337"/>
            <a:ext cx="594777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5500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Graphics / Images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538905" y="39217936"/>
            <a:ext cx="95782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dirty="0" smtClean="0">
                <a:latin typeface="Palatino Linotype" pitchFamily="18" charset="0"/>
              </a:rPr>
              <a:t>The </a:t>
            </a:r>
            <a:r>
              <a:rPr lang="en-US" altLang="zh-CN" sz="4000" dirty="0">
                <a:latin typeface="Palatino Linotype" pitchFamily="18" charset="0"/>
              </a:rPr>
              <a:t>best type of image files to insert are JPEG or TIFF, JPEG format</a:t>
            </a:r>
          </a:p>
        </p:txBody>
      </p:sp>
      <p:sp>
        <p:nvSpPr>
          <p:cNvPr id="26" name="矩形 25"/>
          <p:cNvSpPr/>
          <p:nvPr/>
        </p:nvSpPr>
        <p:spPr>
          <a:xfrm>
            <a:off x="637410" y="43403117"/>
            <a:ext cx="9204884" cy="48105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495796" y="48688151"/>
            <a:ext cx="9808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latin typeface="Palatino Linotype" pitchFamily="18" charset="0"/>
              </a:rPr>
              <a:t>Captions</a:t>
            </a:r>
            <a:endParaRPr lang="en-US" altLang="zh-CN" sz="2400" dirty="0">
              <a:latin typeface="Palatino Linotype" pitchFamily="18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1116817" y="8019561"/>
            <a:ext cx="5517152" cy="642646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15506839" y="16390244"/>
            <a:ext cx="5233925" cy="54685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11053217" y="24235048"/>
            <a:ext cx="2831958" cy="6048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14445051" y="24235048"/>
            <a:ext cx="2831958" cy="6048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17797906" y="24235048"/>
            <a:ext cx="2831958" cy="6048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11116817" y="24226337"/>
            <a:ext cx="885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a)</a:t>
            </a:r>
            <a:endParaRPr lang="zh-CN" altLang="en-US" sz="3200" dirty="0"/>
          </a:p>
        </p:txBody>
      </p:sp>
      <p:sp>
        <p:nvSpPr>
          <p:cNvPr id="39" name="文本框 38"/>
          <p:cNvSpPr txBox="1"/>
          <p:nvPr/>
        </p:nvSpPr>
        <p:spPr>
          <a:xfrm>
            <a:off x="14514983" y="24235048"/>
            <a:ext cx="885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b</a:t>
            </a:r>
            <a:r>
              <a:rPr lang="en-US" altLang="zh-CN" sz="3200" dirty="0" smtClean="0"/>
              <a:t>)</a:t>
            </a:r>
            <a:endParaRPr lang="zh-CN" altLang="en-US" sz="3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17872988" y="24226337"/>
            <a:ext cx="885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c)</a:t>
            </a:r>
            <a:endParaRPr lang="zh-CN" altLang="en-US" sz="3200" dirty="0"/>
          </a:p>
        </p:txBody>
      </p:sp>
      <p:sp>
        <p:nvSpPr>
          <p:cNvPr id="35" name="文本框 34"/>
          <p:cNvSpPr txBox="1"/>
          <p:nvPr/>
        </p:nvSpPr>
        <p:spPr>
          <a:xfrm>
            <a:off x="11329237" y="28411513"/>
            <a:ext cx="906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2400" dirty="0">
              <a:latin typeface="Palatino Linotype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11211945" y="36260384"/>
            <a:ext cx="9418336" cy="13018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altLang="zh-CN" sz="4000" dirty="0">
              <a:latin typeface="Palatino Linotype" pitchFamily="18" charset="0"/>
            </a:endParaRPr>
          </a:p>
          <a:p>
            <a:r>
              <a:rPr lang="en-US" altLang="zh-CN" sz="4000" dirty="0">
                <a:latin typeface="Palatino Linotype" pitchFamily="18" charset="0"/>
              </a:rPr>
              <a:t>P</a:t>
            </a:r>
            <a:r>
              <a:rPr lang="en-US" altLang="zh-CN" sz="4000" dirty="0" smtClean="0">
                <a:latin typeface="Palatino Linotype" pitchFamily="18" charset="0"/>
              </a:rPr>
              <a:t>lease </a:t>
            </a:r>
            <a:r>
              <a:rPr lang="en-US" altLang="zh-CN" sz="4000" dirty="0">
                <a:latin typeface="Palatino Linotype" pitchFamily="18" charset="0"/>
              </a:rPr>
              <a:t>send </a:t>
            </a:r>
            <a:r>
              <a:rPr lang="en-US" altLang="zh-CN" sz="4000" dirty="0" smtClean="0">
                <a:latin typeface="Palatino Linotype" pitchFamily="18" charset="0"/>
              </a:rPr>
              <a:t>your poster </a:t>
            </a:r>
            <a:r>
              <a:rPr lang="en-US" altLang="zh-CN" sz="4000" dirty="0">
                <a:latin typeface="Palatino Linotype" pitchFamily="18" charset="0"/>
              </a:rPr>
              <a:t>back to the </a:t>
            </a:r>
            <a:r>
              <a:rPr lang="en-AU" altLang="zh-CN" sz="4000" dirty="0">
                <a:latin typeface="Palatino Linotype" pitchFamily="18" charset="0"/>
              </a:rPr>
              <a:t>conference committee via e-mail</a:t>
            </a:r>
            <a:r>
              <a:rPr lang="en-AU" altLang="zh-CN" sz="4000">
                <a:latin typeface="Palatino Linotype" pitchFamily="18" charset="0"/>
              </a:rPr>
              <a:t>: </a:t>
            </a:r>
            <a:r>
              <a:rPr lang="en-AU" altLang="zh-CN" sz="4000" smtClean="0">
                <a:latin typeface="Palatino Linotype" pitchFamily="18" charset="0"/>
                <a:hlinkClick r:id="rId3"/>
              </a:rPr>
              <a:t>abb_info@abbconf.org</a:t>
            </a:r>
            <a:r>
              <a:rPr lang="en-AU" altLang="zh-CN" sz="4000" dirty="0">
                <a:latin typeface="Palatino Linotype" pitchFamily="18" charset="0"/>
              </a:rPr>
              <a:t>. </a:t>
            </a:r>
            <a:endParaRPr lang="zh-CN" altLang="en-US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dirty="0">
                <a:latin typeface="Palatino Linotype" pitchFamily="18" charset="0"/>
              </a:rPr>
              <a:t>For the presenters providing their poster by </a:t>
            </a:r>
            <a:r>
              <a:rPr lang="en-US" altLang="zh-CN" sz="4400" b="1" dirty="0" smtClean="0">
                <a:solidFill>
                  <a:srgbClr val="FF0000"/>
                </a:solidFill>
                <a:latin typeface="Palatino Linotype" pitchFamily="18" charset="0"/>
              </a:rPr>
              <a:t>May  20th, 2018</a:t>
            </a:r>
            <a:r>
              <a:rPr lang="en-US" altLang="zh-CN" sz="4000" dirty="0" smtClean="0">
                <a:latin typeface="Palatino Linotype" pitchFamily="18" charset="0"/>
              </a:rPr>
              <a:t>, </a:t>
            </a:r>
            <a:r>
              <a:rPr lang="en-US" altLang="zh-CN" sz="4000" dirty="0">
                <a:latin typeface="Palatino Linotype" pitchFamily="18" charset="0"/>
              </a:rPr>
              <a:t>Conference will print the posters for free</a:t>
            </a:r>
            <a:r>
              <a:rPr lang="en-US" altLang="zh-CN" sz="4000" dirty="0" smtClean="0">
                <a:latin typeface="Palatino Linotype" pitchFamily="18" charset="0"/>
              </a:rPr>
              <a:t>. If </a:t>
            </a:r>
            <a:r>
              <a:rPr lang="en-US" altLang="zh-CN" sz="4000" dirty="0">
                <a:latin typeface="Palatino Linotype" pitchFamily="18" charset="0"/>
              </a:rPr>
              <a:t>you failed to complete the poster by </a:t>
            </a:r>
            <a:r>
              <a:rPr lang="en-US" altLang="zh-CN" sz="4000" dirty="0" smtClean="0">
                <a:latin typeface="Palatino Linotype" pitchFamily="18" charset="0"/>
              </a:rPr>
              <a:t>that time, </a:t>
            </a:r>
            <a:r>
              <a:rPr lang="en-US" altLang="zh-CN" sz="4000" dirty="0">
                <a:latin typeface="Palatino Linotype" pitchFamily="18" charset="0"/>
              </a:rPr>
              <a:t>please print the poster by yourself and bring it to the conference</a:t>
            </a:r>
            <a:r>
              <a:rPr lang="en-US" altLang="zh-CN" sz="4000" dirty="0" smtClean="0">
                <a:latin typeface="Palatino Linotype" pitchFamily="18" charset="0"/>
              </a:rPr>
              <a:t>.</a:t>
            </a:r>
          </a:p>
          <a:p>
            <a:endParaRPr lang="en-US" altLang="zh-CN" sz="4000" dirty="0" smtClean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b="1" dirty="0">
                <a:latin typeface="Palatino Linotype" pitchFamily="18" charset="0"/>
              </a:rPr>
              <a:t>NOTE: </a:t>
            </a:r>
            <a:r>
              <a:rPr lang="en-US" altLang="zh-CN" sz="4000" dirty="0">
                <a:latin typeface="Palatino Linotype" pitchFamily="18" charset="0"/>
              </a:rPr>
              <a:t>Presenter is required to stand by his/her poster. After the presentation, the posters will be handed out to the presenters </a:t>
            </a:r>
            <a:r>
              <a:rPr lang="en-US" altLang="zh-CN" sz="4000" dirty="0" smtClean="0">
                <a:latin typeface="Palatino Linotype" pitchFamily="18" charset="0"/>
              </a:rPr>
              <a:t>correspondingly.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 smtClean="0">
              <a:latin typeface="Palatino Linotype" pitchFamily="18" charset="0"/>
            </a:endParaRPr>
          </a:p>
          <a:p>
            <a:endParaRPr lang="en-US" altLang="zh-CN" sz="4000" dirty="0" smtClean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0693177" y="34100144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13169900" y="34244160"/>
            <a:ext cx="4956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8F8F8"/>
                </a:solidFill>
                <a:latin typeface="Palatino Linotype" panose="02040502050505030304" pitchFamily="18" charset="0"/>
              </a:rPr>
              <a:t>Printing</a:t>
            </a:r>
            <a:endParaRPr lang="zh-CN" altLang="en-US" sz="4800" b="1" dirty="0">
              <a:solidFill>
                <a:srgbClr val="F8F8F8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8037993" y="40360"/>
            <a:ext cx="2849411" cy="688432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17966532" y="160338"/>
            <a:ext cx="3115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 </a:t>
            </a:r>
            <a:r>
              <a:rPr lang="en-US" altLang="zh-CN" sz="2400" dirty="0">
                <a:latin typeface="Palatino Linotype" pitchFamily="18" charset="0"/>
              </a:rPr>
              <a:t>Paper</a:t>
            </a:r>
            <a:r>
              <a:rPr lang="en-US" altLang="zh-CN" sz="1200" dirty="0" smtClean="0"/>
              <a:t> </a:t>
            </a:r>
            <a:r>
              <a:rPr lang="en-US" altLang="zh-CN" sz="2400" dirty="0">
                <a:latin typeface="Palatino Linotype" pitchFamily="18" charset="0"/>
              </a:rPr>
              <a:t>ID goes here</a:t>
            </a:r>
            <a:endParaRPr lang="zh-CN" altLang="en-US" sz="2400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139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214</Words>
  <Application>Microsoft Office PowerPoint</Application>
  <PresentationFormat>自定义</PresentationFormat>
  <Paragraphs>40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37</cp:revision>
  <dcterms:created xsi:type="dcterms:W3CDTF">2017-02-13T08:25:03Z</dcterms:created>
  <dcterms:modified xsi:type="dcterms:W3CDTF">2017-08-14T12:17:56Z</dcterms:modified>
</cp:coreProperties>
</file>