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-1170" y="7758"/>
      </p:cViewPr>
      <p:guideLst>
        <p:guide orient="horz" pos="16128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b_info@abb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</a:t>
            </a:r>
            <a:r>
              <a:rPr lang="en-US" altLang="zh-CN" sz="3600" dirty="0" smtClean="0">
                <a:latin typeface="Palatino Linotype" pitchFamily="18" charset="0"/>
              </a:rPr>
              <a:t>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</a:t>
            </a:r>
            <a:r>
              <a:rPr lang="en-US" altLang="zh-CN" sz="4400" dirty="0" smtClean="0">
                <a:latin typeface="Palatino Linotype" pitchFamily="18" charset="0"/>
              </a:rPr>
              <a:t>Go </a:t>
            </a:r>
            <a:r>
              <a:rPr lang="en-US" altLang="zh-CN" sz="4400" dirty="0">
                <a:latin typeface="Palatino Linotype" pitchFamily="18" charset="0"/>
              </a:rPr>
              <a:t>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Here Title Goes Here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Font: no </a:t>
            </a:r>
            <a:r>
              <a:rPr lang="en-US" altLang="zh-CN" sz="4000" dirty="0">
                <a:latin typeface="Palatino Linotype" pitchFamily="18" charset="0"/>
              </a:rPr>
              <a:t>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 Size</a:t>
            </a:r>
            <a:r>
              <a:rPr lang="en-US" altLang="zh-CN" sz="4000" dirty="0">
                <a:latin typeface="Palatino Linotype" pitchFamily="18" charset="0"/>
              </a:rPr>
              <a:t>:  no 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Keep </a:t>
            </a:r>
            <a:r>
              <a:rPr lang="en-US" altLang="zh-CN" sz="4000" dirty="0">
                <a:latin typeface="Palatino Linotype" pitchFamily="18" charset="0"/>
              </a:rPr>
              <a:t>body text left-aligned, do not justify </a:t>
            </a:r>
            <a:r>
              <a:rPr lang="en-US" altLang="zh-CN" sz="4000" dirty="0" smtClean="0">
                <a:latin typeface="Palatino Linotype" pitchFamily="18" charset="0"/>
              </a:rPr>
              <a:t>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 smtClean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The </a:t>
            </a:r>
            <a:r>
              <a:rPr lang="en-US" altLang="zh-CN" sz="4000" dirty="0">
                <a:latin typeface="Palatino Linotype" pitchFamily="18" charset="0"/>
              </a:rPr>
              <a:t>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Palatino Linotype" pitchFamily="18" charset="0"/>
              </a:rPr>
              <a:t>Captions</a:t>
            </a:r>
            <a:endParaRPr lang="en-US" altLang="zh-CN" sz="2400" dirty="0">
              <a:latin typeface="Palatino Linotype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116817" y="8019561"/>
            <a:ext cx="5517152" cy="64264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5506839" y="16390244"/>
            <a:ext cx="5233925" cy="54685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1053217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445051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97906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116817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514983" y="2423504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872988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</a:t>
            </a:r>
            <a:r>
              <a:rPr lang="en-US" altLang="zh-CN" sz="4000" dirty="0" smtClean="0">
                <a:latin typeface="Palatino Linotype" pitchFamily="18" charset="0"/>
              </a:rPr>
              <a:t>lease </a:t>
            </a:r>
            <a:r>
              <a:rPr lang="en-US" altLang="zh-CN" sz="4000" dirty="0">
                <a:latin typeface="Palatino Linotype" pitchFamily="18" charset="0"/>
              </a:rPr>
              <a:t>send </a:t>
            </a:r>
            <a:r>
              <a:rPr lang="en-US" altLang="zh-CN" sz="4000" dirty="0" smtClean="0">
                <a:latin typeface="Palatino Linotype" pitchFamily="18" charset="0"/>
              </a:rPr>
              <a:t>your poster </a:t>
            </a:r>
            <a:r>
              <a:rPr lang="en-US" altLang="zh-CN" sz="4000" dirty="0">
                <a:latin typeface="Palatino Linotype" pitchFamily="18" charset="0"/>
              </a:rPr>
              <a:t>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</a:t>
            </a:r>
            <a:r>
              <a:rPr lang="en-AU" altLang="zh-CN" sz="4000">
                <a:latin typeface="Palatino Linotype" pitchFamily="18" charset="0"/>
              </a:rPr>
              <a:t>: </a:t>
            </a:r>
            <a:r>
              <a:rPr lang="en-AU" altLang="zh-CN" sz="4000" smtClean="0">
                <a:latin typeface="Palatino Linotype" pitchFamily="18" charset="0"/>
                <a:hlinkClick r:id="rId3"/>
              </a:rPr>
              <a:t>abb_info@abbconf.org</a:t>
            </a:r>
            <a:r>
              <a:rPr lang="en-AU" altLang="zh-CN" sz="4000" dirty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May  20th, 2018</a:t>
            </a:r>
            <a:r>
              <a:rPr lang="en-US" altLang="zh-CN" sz="4000" dirty="0" smtClean="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Conference will print the posters for free</a:t>
            </a:r>
            <a:r>
              <a:rPr lang="en-US" altLang="zh-CN" sz="4000" dirty="0" smtClean="0">
                <a:latin typeface="Palatino Linotype" pitchFamily="18" charset="0"/>
              </a:rPr>
              <a:t>. If </a:t>
            </a:r>
            <a:r>
              <a:rPr lang="en-US" altLang="zh-CN" sz="4000" dirty="0">
                <a:latin typeface="Palatino Linotype" pitchFamily="18" charset="0"/>
              </a:rPr>
              <a:t>you failed to complete the poster by </a:t>
            </a:r>
            <a:r>
              <a:rPr lang="en-US" altLang="zh-CN" sz="4000" dirty="0" smtClean="0">
                <a:latin typeface="Palatino Linotype" pitchFamily="18" charset="0"/>
              </a:rPr>
              <a:t>that time, </a:t>
            </a: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</a:t>
            </a:r>
            <a:r>
              <a:rPr lang="en-US" altLang="zh-CN" sz="4000" dirty="0" smtClean="0">
                <a:latin typeface="Palatino Linotype" pitchFamily="18" charset="0"/>
              </a:rPr>
              <a:t>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214</Words>
  <Application>Microsoft Office PowerPoint</Application>
  <PresentationFormat>自定义</PresentationFormat>
  <Paragraphs>40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37</cp:revision>
  <dcterms:created xsi:type="dcterms:W3CDTF">2017-02-13T08:25:03Z</dcterms:created>
  <dcterms:modified xsi:type="dcterms:W3CDTF">2017-08-14T12:17:56Z</dcterms:modified>
</cp:coreProperties>
</file>